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A6041-24C4-4332-ABFE-E53F30255280}" type="datetimeFigureOut">
              <a:rPr lang="en-US" smtClean="0"/>
              <a:pPr/>
              <a:t>11/9/2010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08D09-EB3C-4C6E-9C9D-B89FE25C3E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A6041-24C4-4332-ABFE-E53F30255280}" type="datetimeFigureOut">
              <a:rPr lang="en-US" smtClean="0"/>
              <a:pPr/>
              <a:t>11/9/2010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08D09-EB3C-4C6E-9C9D-B89FE25C3E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A6041-24C4-4332-ABFE-E53F30255280}" type="datetimeFigureOut">
              <a:rPr lang="en-US" smtClean="0"/>
              <a:pPr/>
              <a:t>11/9/2010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08D09-EB3C-4C6E-9C9D-B89FE25C3E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A6041-24C4-4332-ABFE-E53F30255280}" type="datetimeFigureOut">
              <a:rPr lang="en-US" smtClean="0"/>
              <a:pPr/>
              <a:t>11/9/2010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08D09-EB3C-4C6E-9C9D-B89FE25C3E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A6041-24C4-4332-ABFE-E53F30255280}" type="datetimeFigureOut">
              <a:rPr lang="en-US" smtClean="0"/>
              <a:pPr/>
              <a:t>11/9/2010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08D09-EB3C-4C6E-9C9D-B89FE25C3E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A6041-24C4-4332-ABFE-E53F30255280}" type="datetimeFigureOut">
              <a:rPr lang="en-US" smtClean="0"/>
              <a:pPr/>
              <a:t>11/9/2010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08D09-EB3C-4C6E-9C9D-B89FE25C3E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A6041-24C4-4332-ABFE-E53F30255280}" type="datetimeFigureOut">
              <a:rPr lang="en-US" smtClean="0"/>
              <a:pPr/>
              <a:t>11/9/2010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08D09-EB3C-4C6E-9C9D-B89FE25C3E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A6041-24C4-4332-ABFE-E53F30255280}" type="datetimeFigureOut">
              <a:rPr lang="en-US" smtClean="0"/>
              <a:pPr/>
              <a:t>11/9/2010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08D09-EB3C-4C6E-9C9D-B89FE25C3E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A6041-24C4-4332-ABFE-E53F30255280}" type="datetimeFigureOut">
              <a:rPr lang="en-US" smtClean="0"/>
              <a:pPr/>
              <a:t>11/9/2010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08D09-EB3C-4C6E-9C9D-B89FE25C3E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A6041-24C4-4332-ABFE-E53F30255280}" type="datetimeFigureOut">
              <a:rPr lang="en-US" smtClean="0"/>
              <a:pPr/>
              <a:t>11/9/2010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08D09-EB3C-4C6E-9C9D-B89FE25C3E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A6041-24C4-4332-ABFE-E53F30255280}" type="datetimeFigureOut">
              <a:rPr lang="en-US" smtClean="0"/>
              <a:pPr/>
              <a:t>11/9/2010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08D09-EB3C-4C6E-9C9D-B89FE25C3E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A6041-24C4-4332-ABFE-E53F30255280}" type="datetimeFigureOut">
              <a:rPr lang="en-US" smtClean="0"/>
              <a:pPr/>
              <a:t>11/9/2010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08D09-EB3C-4C6E-9C9D-B89FE25C3E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Unit 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American Romanticism</a:t>
            </a:r>
          </a:p>
          <a:p>
            <a:r>
              <a:rPr lang="en-US" dirty="0" smtClean="0"/>
              <a:t>1800-1860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Optimism &amp; Individualism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Division of “bright” &amp; “dark” vision of the world</a:t>
            </a:r>
          </a:p>
          <a:p>
            <a:r>
              <a:rPr lang="en-US" dirty="0"/>
              <a:t>I</a:t>
            </a:r>
            <a:r>
              <a:rPr lang="en-US" dirty="0" smtClean="0"/>
              <a:t>magination &amp; feeling over intellect &amp; reason</a:t>
            </a:r>
          </a:p>
          <a:p>
            <a:pPr lvl="1"/>
            <a:r>
              <a:rPr lang="en-US" dirty="0" smtClean="0"/>
              <a:t>Goodness, equality, right to govern one’s self</a:t>
            </a:r>
          </a:p>
          <a:p>
            <a:r>
              <a:rPr lang="en-US" dirty="0" smtClean="0"/>
              <a:t>Celebrated individualism &amp; freedom</a:t>
            </a:r>
          </a:p>
          <a:p>
            <a:r>
              <a:rPr lang="en-US" dirty="0" smtClean="0"/>
              <a:t>Others had pessimistic view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Kinship with Nature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Celebrated beauty &amp; power of nature</a:t>
            </a:r>
          </a:p>
          <a:p>
            <a:r>
              <a:rPr lang="en-US" dirty="0" smtClean="0"/>
              <a:t>Nature was a spiritual &amp; moral guide for humans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Power of Darkness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Examined the nonrational side of human nature</a:t>
            </a:r>
          </a:p>
          <a:p>
            <a:pPr lvl="1"/>
            <a:r>
              <a:rPr lang="en-US" dirty="0" smtClean="0"/>
              <a:t>Emotions, imagination, intuition, evil and insanity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Transcendentalism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Emerged from Romanticism</a:t>
            </a:r>
          </a:p>
          <a:p>
            <a:r>
              <a:rPr lang="en-US" dirty="0" smtClean="0"/>
              <a:t>Core Ideas:  optimism, self-reliance, intuition, and idealism</a:t>
            </a:r>
          </a:p>
          <a:p>
            <a:pPr lvl="1"/>
            <a:r>
              <a:rPr lang="en-US" dirty="0" smtClean="0"/>
              <a:t>Idealism:  philosophy based on belief that reality is created by the mind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Emerson</a:t>
            </a:r>
            <a:br>
              <a:rPr lang="en-US" dirty="0" smtClean="0"/>
            </a:br>
            <a:r>
              <a:rPr lang="en-US" dirty="0" smtClean="0"/>
              <a:t>1803-1882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Central figure of American Romanticism &amp; Transcendentalists</a:t>
            </a:r>
          </a:p>
          <a:p>
            <a:r>
              <a:rPr lang="en-US" dirty="0" smtClean="0"/>
              <a:t>famous speeches &amp; essays</a:t>
            </a:r>
          </a:p>
          <a:p>
            <a:pPr lvl="1"/>
            <a:r>
              <a:rPr lang="en-US" dirty="0" smtClean="0"/>
              <a:t>“The American Scholar” (lecture)</a:t>
            </a:r>
          </a:p>
          <a:p>
            <a:pPr lvl="1"/>
            <a:r>
              <a:rPr lang="en-US" i="1" dirty="0" smtClean="0"/>
              <a:t>Nature </a:t>
            </a:r>
            <a:r>
              <a:rPr lang="en-US" dirty="0" smtClean="0"/>
              <a:t>and </a:t>
            </a:r>
            <a:r>
              <a:rPr lang="en-US" i="1" dirty="0" smtClean="0"/>
              <a:t>Self-Reliance </a:t>
            </a:r>
            <a:r>
              <a:rPr lang="en-US" dirty="0" smtClean="0"/>
              <a:t>(essays)</a:t>
            </a:r>
          </a:p>
          <a:p>
            <a:r>
              <a:rPr lang="en-US" dirty="0" smtClean="0"/>
              <a:t>Revolutionary ideas</a:t>
            </a:r>
          </a:p>
          <a:p>
            <a:pPr lvl="1"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f</a:t>
            </a:r>
            <a:r>
              <a:rPr lang="en-US" i="1" dirty="0" smtClean="0"/>
              <a:t>rom Nature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Emerson argues that one can achieve inner peace through solitude in nature</a:t>
            </a:r>
          </a:p>
          <a:p>
            <a:r>
              <a:rPr lang="en-US" dirty="0" smtClean="0"/>
              <a:t>Stars inspire respect &amp; sense of solitude</a:t>
            </a:r>
          </a:p>
          <a:p>
            <a:pPr lvl="1"/>
            <a:r>
              <a:rPr lang="en-US" dirty="0" smtClean="0"/>
              <a:t>Man would adore stars if they appeared only one night in thousand yrs.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from Nature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Nature can appear sad to someone who is sad</a:t>
            </a:r>
          </a:p>
          <a:p>
            <a:r>
              <a:rPr lang="en-US" dirty="0" smtClean="0"/>
              <a:t>Humans can own land but not the landscape</a:t>
            </a:r>
          </a:p>
          <a:p>
            <a:endParaRPr lang="en-US" dirty="0" smtClean="0"/>
          </a:p>
          <a:p>
            <a:r>
              <a:rPr lang="en-US" dirty="0" smtClean="0"/>
              <a:t>How do adults &amp; children differ in views of nature?</a:t>
            </a:r>
          </a:p>
          <a:p>
            <a:pPr lvl="1"/>
            <a:r>
              <a:rPr lang="en-US" dirty="0" smtClean="0"/>
              <a:t>Adults see with the eye; children see with both the eye and heart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from Nature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does nature effect Emerson?</a:t>
            </a:r>
          </a:p>
          <a:p>
            <a:pPr lvl="1"/>
            <a:r>
              <a:rPr lang="en-US" dirty="0" smtClean="0"/>
              <a:t>His egotism vanishes</a:t>
            </a:r>
          </a:p>
          <a:p>
            <a:pPr lvl="1"/>
            <a:r>
              <a:rPr lang="en-US" dirty="0" smtClean="0"/>
              <a:t>One can become one with God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235</Words>
  <Application>Microsoft Office PowerPoint</Application>
  <PresentationFormat>On-screen Show (4:3)</PresentationFormat>
  <Paragraphs>39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Unit 2</vt:lpstr>
      <vt:lpstr>Optimism &amp; Individualism</vt:lpstr>
      <vt:lpstr>Kinship with Nature</vt:lpstr>
      <vt:lpstr>The Power of Darkness</vt:lpstr>
      <vt:lpstr>Transcendentalism</vt:lpstr>
      <vt:lpstr>Emerson 1803-1882</vt:lpstr>
      <vt:lpstr>from Nature</vt:lpstr>
      <vt:lpstr>from Nature</vt:lpstr>
      <vt:lpstr>from Nature</vt:lpstr>
    </vt:vector>
  </TitlesOfParts>
  <Company>aasd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2</dc:title>
  <dc:creator>Administrator</dc:creator>
  <cp:lastModifiedBy>paganil</cp:lastModifiedBy>
  <cp:revision>8</cp:revision>
  <dcterms:created xsi:type="dcterms:W3CDTF">2010-11-04T00:59:15Z</dcterms:created>
  <dcterms:modified xsi:type="dcterms:W3CDTF">2010-11-09T20:42:19Z</dcterms:modified>
</cp:coreProperties>
</file>